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7"/>
  </p:notesMasterIdLst>
  <p:sldIdLst>
    <p:sldId id="257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DF59F-3DFE-48B2-87AA-2325BFD225C8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E037B-BA25-4ED7-B275-60B1FF6A01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3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E037B-BA25-4ED7-B275-60B1FF6A01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944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9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86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48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61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9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66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3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71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62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3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6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85344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2: 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¿</a:t>
            </a:r>
            <a:r>
              <a:rPr lang="en-US" sz="2800" dirty="0" err="1" smtClean="0">
                <a:solidFill>
                  <a:schemeClr val="tx1"/>
                </a:solidFill>
              </a:rPr>
              <a:t>Cómo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continuamos</a:t>
            </a:r>
            <a:r>
              <a:rPr lang="en-US" sz="2800" dirty="0" smtClean="0">
                <a:solidFill>
                  <a:schemeClr val="tx1"/>
                </a:solidFill>
              </a:rPr>
              <a:t> el </a:t>
            </a:r>
            <a:r>
              <a:rPr lang="en-US" sz="2800" dirty="0" err="1" smtClean="0">
                <a:solidFill>
                  <a:schemeClr val="tx1"/>
                </a:solidFill>
              </a:rPr>
              <a:t>repaso</a:t>
            </a:r>
            <a:r>
              <a:rPr lang="en-US" sz="2800" dirty="0" smtClean="0">
                <a:solidFill>
                  <a:schemeClr val="tx1"/>
                </a:solidFill>
              </a:rPr>
              <a:t> ?</a:t>
            </a:r>
          </a:p>
          <a:p>
            <a:pPr marL="0" indent="0">
              <a:buNone/>
            </a:pPr>
            <a:r>
              <a:rPr lang="es-ES_tradnl" sz="2800" i="1" dirty="0">
                <a:solidFill>
                  <a:srgbClr val="92D050"/>
                </a:solidFill>
              </a:rPr>
              <a:t>L.O.: to </a:t>
            </a:r>
            <a:r>
              <a:rPr lang="es-ES_tradnl" sz="2800" i="1" dirty="0" err="1">
                <a:solidFill>
                  <a:srgbClr val="92D050"/>
                </a:solidFill>
              </a:rPr>
              <a:t>recall</a:t>
            </a:r>
            <a:r>
              <a:rPr lang="es-ES_tradnl" sz="2800" i="1" dirty="0">
                <a:solidFill>
                  <a:srgbClr val="92D050"/>
                </a:solidFill>
              </a:rPr>
              <a:t> </a:t>
            </a:r>
            <a:r>
              <a:rPr lang="es-ES_tradnl" sz="2800" i="1" dirty="0" err="1">
                <a:solidFill>
                  <a:srgbClr val="92D050"/>
                </a:solidFill>
              </a:rPr>
              <a:t>the</a:t>
            </a:r>
            <a:r>
              <a:rPr lang="es-ES_tradnl" sz="2800" i="1" dirty="0">
                <a:solidFill>
                  <a:srgbClr val="92D050"/>
                </a:solidFill>
              </a:rPr>
              <a:t> </a:t>
            </a:r>
            <a:r>
              <a:rPr lang="es-ES_tradnl" sz="2800" i="1" dirty="0" err="1">
                <a:solidFill>
                  <a:srgbClr val="92D050"/>
                </a:solidFill>
              </a:rPr>
              <a:t>correct</a:t>
            </a:r>
            <a:r>
              <a:rPr lang="es-ES_tradnl" sz="2800" i="1" dirty="0">
                <a:solidFill>
                  <a:srgbClr val="92D050"/>
                </a:solidFill>
              </a:rPr>
              <a:t> use of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adjectives</a:t>
            </a:r>
            <a:r>
              <a:rPr lang="es-ES_tradnl" sz="2800" i="1" dirty="0" smtClean="0">
                <a:solidFill>
                  <a:srgbClr val="92D050"/>
                </a:solidFill>
              </a:rPr>
              <a:t> &amp;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gender</a:t>
            </a:r>
            <a:r>
              <a:rPr lang="es-ES_tradnl" sz="2800" i="1" dirty="0" smtClean="0">
                <a:solidFill>
                  <a:srgbClr val="92D050"/>
                </a:solidFill>
              </a:rPr>
              <a:t>/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noun</a:t>
            </a:r>
            <a:r>
              <a:rPr lang="es-ES_tradnl" sz="2800" i="1" dirty="0" smtClean="0">
                <a:solidFill>
                  <a:srgbClr val="92D050"/>
                </a:solidFill>
              </a:rPr>
              <a:t>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agreement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sz="2800" dirty="0"/>
              <a:t>Escribe las oraciones en SINGULAR.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Las señoras bonitas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chicos perezosos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carros azules</a:t>
            </a:r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Las muchachas </a:t>
            </a:r>
            <a:r>
              <a:rPr lang="es-ES_tradnl" sz="2800" dirty="0" smtClean="0"/>
              <a:t>inteligentes</a:t>
            </a:r>
            <a:endParaRPr lang="es-ES_tradnl" sz="2800" dirty="0"/>
          </a:p>
          <a:p>
            <a:pPr marL="609600" indent="-609600">
              <a:buFontTx/>
              <a:buAutoNum type="arabicPeriod"/>
            </a:pPr>
            <a:endParaRPr lang="es-ES_tradnl" sz="2800" dirty="0"/>
          </a:p>
          <a:p>
            <a:pPr marL="609600" indent="-609600">
              <a:buFontTx/>
              <a:buAutoNum type="arabicPeriod"/>
            </a:pPr>
            <a:r>
              <a:rPr lang="es-ES_tradnl" sz="2800" dirty="0"/>
              <a:t>Los hoteles grandes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0647" y="469750"/>
            <a:ext cx="8216153" cy="1054250"/>
          </a:xfrm>
        </p:spPr>
        <p:txBody>
          <a:bodyPr/>
          <a:lstStyle/>
          <a:p>
            <a:r>
              <a:rPr lang="en-US" sz="3600" dirty="0" smtClean="0"/>
              <a:t>Me llamo_________ </a:t>
            </a:r>
            <a:r>
              <a:rPr lang="en-US" sz="3600" smtClean="0"/>
              <a:t>Clase </a:t>
            </a:r>
            <a:r>
              <a:rPr lang="en-US" sz="3600" smtClean="0"/>
              <a:t>702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La fecha es </a:t>
            </a:r>
            <a:r>
              <a:rPr lang="en-US" sz="3600" smtClean="0"/>
              <a:t>el 14 </a:t>
            </a:r>
            <a:r>
              <a:rPr lang="en-US" sz="3600" dirty="0" smtClean="0"/>
              <a:t>de </a:t>
            </a:r>
            <a:r>
              <a:rPr lang="en-US" sz="3600" dirty="0" err="1" smtClean="0"/>
              <a:t>septiembre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859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  <a:latin typeface="Book Antiqua" pitchFamily="18" charset="0"/>
              </a:rPr>
              <a:t>Pronombres</a:t>
            </a:r>
            <a:endParaRPr lang="en-US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 dirty="0">
                <a:latin typeface="Book Antiqua" pitchFamily="18" charset="0"/>
              </a:rPr>
              <a:t>Pronombres=</a:t>
            </a: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es-ES_tradnl" sz="2400" dirty="0">
                <a:latin typeface="Book Antiqua" pitchFamily="18" charset="0"/>
              </a:rPr>
              <a:t>Los pronombres en español son: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>
                <a:latin typeface="Book Antiqua" pitchFamily="18" charset="0"/>
              </a:rPr>
              <a:t>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(informal, singular)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>
                <a:latin typeface="Book Antiqua" pitchFamily="18" charset="0"/>
              </a:rPr>
              <a:t>He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She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polite</a:t>
            </a:r>
            <a:r>
              <a:rPr lang="es-ES_tradnl" sz="2400" i="1" dirty="0">
                <a:latin typeface="Book Antiqua" pitchFamily="18" charset="0"/>
              </a:rPr>
              <a:t>, singular)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We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 smtClean="0">
                <a:latin typeface="Book Antiqua" pitchFamily="18" charset="0"/>
              </a:rPr>
              <a:t>They</a:t>
            </a:r>
            <a:r>
              <a:rPr lang="es-ES_tradnl" sz="2400" dirty="0" smtClean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guy</a:t>
            </a:r>
            <a:r>
              <a:rPr lang="es-ES_tradnl" sz="2400" i="1" dirty="0">
                <a:latin typeface="Book Antiqua" pitchFamily="18" charset="0"/>
              </a:rPr>
              <a:t>, </a:t>
            </a:r>
            <a:r>
              <a:rPr lang="es-ES_tradnl" sz="2400" i="1" dirty="0" err="1">
                <a:latin typeface="Book Antiqua" pitchFamily="18" charset="0"/>
              </a:rPr>
              <a:t>mixed</a:t>
            </a:r>
            <a:r>
              <a:rPr lang="es-ES_tradnl" sz="2400" i="1" dirty="0">
                <a:latin typeface="Book Antiqua" pitchFamily="18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They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girls</a:t>
            </a:r>
            <a:r>
              <a:rPr lang="es-ES_tradnl" sz="2400" i="1" dirty="0">
                <a:latin typeface="Book Antiqua" pitchFamily="18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 dirty="0" err="1">
                <a:latin typeface="Book Antiqua" pitchFamily="18" charset="0"/>
              </a:rPr>
              <a:t>You</a:t>
            </a:r>
            <a:r>
              <a:rPr lang="es-ES_tradnl" sz="2400" dirty="0">
                <a:latin typeface="Book Antiqua" pitchFamily="18" charset="0"/>
              </a:rPr>
              <a:t> </a:t>
            </a:r>
            <a:r>
              <a:rPr lang="es-ES_tradnl" sz="2400" i="1" dirty="0">
                <a:latin typeface="Book Antiqua" pitchFamily="18" charset="0"/>
              </a:rPr>
              <a:t>(</a:t>
            </a:r>
            <a:r>
              <a:rPr lang="es-ES_tradnl" sz="2400" i="1" dirty="0" err="1">
                <a:latin typeface="Book Antiqua" pitchFamily="18" charset="0"/>
              </a:rPr>
              <a:t>polite</a:t>
            </a:r>
            <a:r>
              <a:rPr lang="es-ES_tradnl" sz="2400" i="1" dirty="0">
                <a:latin typeface="Book Antiqua" pitchFamily="18" charset="0"/>
              </a:rPr>
              <a:t>, plural)</a:t>
            </a:r>
            <a:endParaRPr lang="es-ES_tradnl" sz="2400" dirty="0">
              <a:latin typeface="Book Antiqu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u="sng" dirty="0">
              <a:latin typeface="Book Antiqua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09800" y="1417637"/>
            <a:ext cx="70866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(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Pronouns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) </a:t>
            </a:r>
            <a:endParaRPr lang="es-ES_tradnl" sz="2700" dirty="0" smtClean="0">
              <a:solidFill>
                <a:srgbClr val="0000FF"/>
              </a:solidFill>
              <a:latin typeface="Book Antiqua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dirty="0" smtClean="0">
                <a:solidFill>
                  <a:srgbClr val="0000FF"/>
                </a:solidFill>
                <a:latin typeface="Book Antiqua" pitchFamily="18" charset="0"/>
              </a:rPr>
              <a:t>Son palabras que remplazan los sustantivos.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(Are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words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that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replace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s-ES_tradnl" sz="2700" i="1" dirty="0" err="1" smtClean="0">
                <a:solidFill>
                  <a:srgbClr val="0000FF"/>
                </a:solidFill>
                <a:latin typeface="Book Antiqua" pitchFamily="18" charset="0"/>
              </a:rPr>
              <a:t>nouns</a:t>
            </a:r>
            <a:r>
              <a:rPr lang="es-ES_tradnl" sz="2700" i="1" dirty="0" smtClean="0">
                <a:solidFill>
                  <a:srgbClr val="0000FF"/>
                </a:solidFill>
                <a:latin typeface="Book Antiqua" pitchFamily="18" charset="0"/>
              </a:rPr>
              <a:t>)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81000" y="3276600"/>
            <a:ext cx="6463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YO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338513" y="3657600"/>
            <a:ext cx="6286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TÚ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3400" y="4038600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ÉL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96913" y="4419600"/>
            <a:ext cx="979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ELLA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57513" y="4724400"/>
            <a:ext cx="20457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USTED (</a:t>
            </a:r>
            <a:r>
              <a:rPr lang="en-US" sz="2400" b="1" dirty="0" err="1" smtClean="0">
                <a:solidFill>
                  <a:srgbClr val="0000FF"/>
                </a:solidFill>
                <a:latin typeface="Book Antiqua" pitchFamily="18" charset="0"/>
              </a:rPr>
              <a:t>Ud</a:t>
            </a: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.)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85800" y="5105400"/>
            <a:ext cx="20136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NOSOTROS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576513" y="5486400"/>
            <a:ext cx="1198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ELLOS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738313" y="5867400"/>
            <a:ext cx="1182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ELLAS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652713" y="6248400"/>
            <a:ext cx="2571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USTEDES (</a:t>
            </a:r>
            <a:r>
              <a:rPr lang="en-US" sz="2400" b="1" dirty="0" err="1" smtClean="0">
                <a:solidFill>
                  <a:srgbClr val="0000FF"/>
                </a:solidFill>
                <a:latin typeface="Book Antiqua" pitchFamily="18" charset="0"/>
              </a:rPr>
              <a:t>Uds</a:t>
            </a:r>
            <a:r>
              <a:rPr lang="en-US" sz="2400" b="1" dirty="0" smtClean="0">
                <a:solidFill>
                  <a:srgbClr val="0000FF"/>
                </a:solidFill>
                <a:latin typeface="Book Antiqua" pitchFamily="18" charset="0"/>
              </a:rPr>
              <a:t>.)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26128" y="27373"/>
            <a:ext cx="8260672" cy="103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FFC000"/>
                </a:solidFill>
                <a:latin typeface="Book Antiqua" pitchFamily="18" charset="0"/>
              </a:rPr>
              <a:t>Repaso</a:t>
            </a:r>
            <a:r>
              <a:rPr lang="en-US" dirty="0" smtClean="0">
                <a:solidFill>
                  <a:srgbClr val="FFC000"/>
                </a:solidFill>
                <a:latin typeface="Book Antiqua" pitchFamily="18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latin typeface="Book Antiqua" pitchFamily="18" charset="0"/>
              </a:rPr>
              <a:t>Gramatica</a:t>
            </a:r>
            <a:endParaRPr lang="en-US" dirty="0">
              <a:solidFill>
                <a:srgbClr val="FFC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987553" cy="4152453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¿</a:t>
            </a:r>
            <a:r>
              <a:rPr lang="en-US" sz="3600" dirty="0" err="1" smtClean="0"/>
              <a:t>Cual</a:t>
            </a:r>
            <a:r>
              <a:rPr lang="en-US" sz="3600" dirty="0" smtClean="0"/>
              <a:t> PRONOMBRE </a:t>
            </a:r>
            <a:r>
              <a:rPr lang="en-US" sz="3600" dirty="0" err="1" smtClean="0"/>
              <a:t>usas</a:t>
            </a:r>
            <a:r>
              <a:rPr lang="en-US" sz="3600" dirty="0" smtClean="0"/>
              <a:t> en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siguientes</a:t>
            </a:r>
            <a:r>
              <a:rPr lang="en-US" sz="3600" dirty="0" smtClean="0"/>
              <a:t> </a:t>
            </a:r>
            <a:r>
              <a:rPr lang="en-US" sz="3600" dirty="0" err="1" smtClean="0"/>
              <a:t>situaciones</a:t>
            </a:r>
            <a:r>
              <a:rPr lang="en-US" sz="3600" dirty="0" smtClean="0"/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amiga</a:t>
            </a:r>
            <a:r>
              <a:rPr lang="en-US" sz="3600" dirty="0" smtClean="0"/>
              <a:t>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amigo.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/>
              <a:t> </a:t>
            </a:r>
            <a:r>
              <a:rPr lang="en-US" sz="3600" dirty="0" smtClean="0"/>
              <a:t>el Sr. Ruiz.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la Sra. Lopez.	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de</a:t>
            </a:r>
            <a:r>
              <a:rPr lang="en-US" sz="3600" dirty="0" smtClean="0"/>
              <a:t> </a:t>
            </a:r>
            <a:r>
              <a:rPr lang="en-US" sz="3600" dirty="0" err="1" smtClean="0"/>
              <a:t>tú</a:t>
            </a:r>
            <a:r>
              <a:rPr lang="en-US" sz="3600" dirty="0" smtClean="0"/>
              <a:t> y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familia</a:t>
            </a:r>
            <a:r>
              <a:rPr lang="en-US" sz="3600" dirty="0" smtClean="0"/>
              <a:t>.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err="1" smtClean="0"/>
              <a:t>Hablas</a:t>
            </a:r>
            <a:r>
              <a:rPr lang="en-US" sz="3600" dirty="0" smtClean="0"/>
              <a:t> </a:t>
            </a:r>
            <a:r>
              <a:rPr lang="en-US" sz="3600" u="sng" dirty="0" smtClean="0"/>
              <a:t>con</a:t>
            </a:r>
            <a:r>
              <a:rPr lang="en-US" sz="3600" dirty="0" smtClean="0"/>
              <a:t> los </a:t>
            </a:r>
            <a:r>
              <a:rPr lang="en-US" sz="3600" dirty="0" err="1" smtClean="0"/>
              <a:t>profesores</a:t>
            </a:r>
            <a:r>
              <a:rPr lang="en-US" sz="3600" dirty="0" smtClean="0"/>
              <a:t>.	___________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i="1" dirty="0" smtClean="0"/>
              <a:t>“Yourself”				___________</a:t>
            </a:r>
            <a:endParaRPr lang="en-US" sz="36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241150"/>
            <a:ext cx="7756263" cy="105425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0800" y="950893"/>
            <a:ext cx="2590800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Con= With</a:t>
            </a:r>
          </a:p>
          <a:p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de= Of, About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968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PRACTICA DE ADJETIVOS.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6542</TotalTime>
  <Words>162</Words>
  <Application>Microsoft Office PowerPoint</Application>
  <PresentationFormat>On-screen Show (4:3)</PresentationFormat>
  <Paragraphs>53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Hardcover</vt:lpstr>
      <vt:lpstr>Default Design</vt:lpstr>
      <vt:lpstr>Me llamo_________ Clase 702 La fecha es el 14 de septiembre del 2017</vt:lpstr>
      <vt:lpstr>Pronombres</vt:lpstr>
      <vt:lpstr>Practica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 Clase 801 La fecha es el 10 de septiembre del 2014</dc:title>
  <dc:creator>Helen Zumaeta</dc:creator>
  <cp:lastModifiedBy>Helen Zumaeta</cp:lastModifiedBy>
  <cp:revision>26</cp:revision>
  <dcterms:created xsi:type="dcterms:W3CDTF">2014-09-09T23:34:24Z</dcterms:created>
  <dcterms:modified xsi:type="dcterms:W3CDTF">2017-09-14T16:49:52Z</dcterms:modified>
</cp:coreProperties>
</file>